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25" r:id="rId6"/>
    <p:sldId id="1530" r:id="rId7"/>
    <p:sldId id="1531" r:id="rId8"/>
    <p:sldId id="1528" r:id="rId9"/>
    <p:sldId id="1529" r:id="rId10"/>
  </p:sldIdLst>
  <p:sldSz cx="9151938" cy="5148263"/>
  <p:notesSz cx="6797675" cy="9926638"/>
  <p:embeddedFontLs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7495"/>
            <a:ext cx="40603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</a:rPr>
              <a:t>Для </a:t>
            </a:r>
            <a:r>
              <a:rPr lang="ru-RU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Дивизиональные </a:t>
            </a:r>
            <a:r>
              <a:rPr lang="ru-RU" dirty="0">
                <a:solidFill>
                  <a:srgbClr val="002060"/>
                </a:solidFill>
              </a:rPr>
              <a:t>номинации: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уровню должностей: участвуют работники, относящиеся к категориям рабочих, специалистов, служащих и руководителей.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видам профессий: участвуют работники, имеющие профессиональную квалификацию в сфере инженерно-технических, научных и прочих областей знаний в соответствии со специализацией дивизионов Программы признания;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КК организации / дивизиона или ее председателем (между заседаниями КК), а также Оргкомитетом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870275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 реализованный комплекс мероприятий 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 выходят за рамки текущего функционала, подразделения, организации или дивизиона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 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Активность / инициативность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Безопасность 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251219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отраслевых, дивизиональных, ПСР, общественно значимых и иных проектах, предложения ППУ. Участие в научной и образовательной деятельности.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870275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259483"/>
            <a:ext cx="4006907" cy="785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noProof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Соблюдение технологической дисциплины
Своевременное выполнение предписанных мероприятий по обслуживанию оборудования, выполнение графиков ППР.
В Программе признания принимают участие инженер-исследователь, инженер-механик, инженер-технолог, инженер-конструктор, которые являются работниками организаций Госкорпорации «Росатом».</a:t>
            </a:r>
            <a:endParaRPr lang="en-US" sz="751" noProof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Инженер-исследователь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Инженер-исследователь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 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433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125504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АКТИВНОСТЬ / ИНИЦИАТИВНОСТЬ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125504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БЕЗОПАСНОСТЬ 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510235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ОТРАСЛЕВЫХ, ДИВИЗИОНАЛЬНЫХ, ПСР, ОБЩЕСТВЕННО ЗНАЧИМЫХ И ИНЫХ ПРОЕКТАХ, ПРЕДЛОЖЕНИЯ ППУ. УЧАСТИЕ В НАУЧНОЙ И ОБРАЗОВАТЕЛЬНОЙ ДЕЯТЕЛЬНОСТИ.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97487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7098295"/>
              </p:ext>
            </p:extLst>
          </p:nvPr>
        </p:nvGraphicFramePr>
        <p:xfrm>
          <a:off x="450706" y="485899"/>
          <a:ext cx="7807427" cy="42375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Эффективность 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Описано внедренное решение по повышению эффективности работы и/или повышению уровня безопасности производства. Кол-во подготовленных секретов производства (ноу-хау), количество устных докладов на научных мероприятиях, количество разработок технологической и конструкторской документации, количество выполненных  и внедренных в производство НИОКР.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Активность / инициативность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Конструкторская документация, технологические подходы, разработанные методики в отчетном году с положительной оценкой, направленные на повышение производительности труда и / или качества и / или параметров безопасности. Курирование работ студентов и стажёров.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Безопасность 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Номинант является лидером в области безопасности, личным примером мотивирует коллег к безоговорочному соблюдению всех установленных требований, помогает другим сотрудникам в части соблюдения ПБ и ОТ, выступает с предложениями по повышению безопасности и улучшению условий труда. Подтверждается отзывом непосредственного руководителя. Обеспечение безаварийной работы оборудования. Выявление и информирования руководства о возможных аварийных ситуациях.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отраслевых, дивизиональных, ПСР, общественно значимых и иных проектах, предложения ППУ. Участие в научной и образовательной деятельности.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Указать проекты, их цель, результаты, стадию реализации и роль номинанта в этих проектах.
Указать ППУ, принятые к реализации, их стадию реализации и эффект (не указывать достижение, которое было описано в основных критериях).
Указать патенты, секреты производства, ГОСТ, технологические регламенты, паспорта на материалы и технологии, доклады и публикации при наличии.
Представить информацию об обучении в аспирантуре и сданных кандидатских экзаменах, при наличии. Представить информацию о полученных поощрениях от руководства.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53719</TotalTime>
  <Words>2369</Words>
  <Application>Microsoft Office PowerPoint</Application>
  <PresentationFormat>Произвольный</PresentationFormat>
  <Paragraphs>199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Rosatom</vt:lpstr>
      <vt:lpstr>Arial</vt:lpstr>
      <vt:lpstr>Calibri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3413</cp:revision>
  <cp:lastPrinted>2025-02-03T14:56:44Z</cp:lastPrinted>
  <dcterms:created xsi:type="dcterms:W3CDTF">2019-09-24T12:37:05Z</dcterms:created>
  <dcterms:modified xsi:type="dcterms:W3CDTF">2026-02-11T07:48:30Z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